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66" r:id="rId6"/>
    <p:sldId id="263" r:id="rId7"/>
    <p:sldId id="265" r:id="rId8"/>
    <p:sldId id="264" r:id="rId9"/>
    <p:sldId id="270" r:id="rId10"/>
    <p:sldId id="260" r:id="rId11"/>
    <p:sldId id="259" r:id="rId12"/>
    <p:sldId id="267" r:id="rId13"/>
    <p:sldId id="261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6F331-3259-CB41-8EAC-60DAD67D1D76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F191B-0AF2-A941-9739-942E50C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4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191B-0AF2-A941-9739-942E50C13F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F191B-0AF2-A941-9739-942E50C13F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34.206.35.233:8080/CakeBids/home.d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ft131/MidtermProject/tree/rif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72C94B6B-2DEB-0B1A-F7B5-2F0C263B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35" y="-42040"/>
            <a:ext cx="9013372" cy="701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0929" y="0"/>
            <a:ext cx="1561071" cy="6858000"/>
          </a:xfrm>
          <a:ln>
            <a:noFill/>
          </a:ln>
        </p:spPr>
        <p:txBody>
          <a:bodyPr vert="wordArtVert" anchor="ctr" anchorCtr="0"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2F6BE-444E-2A98-C13E-1987019BE086}"/>
              </a:ext>
            </a:extLst>
          </p:cNvPr>
          <p:cNvSpPr txBox="1"/>
          <p:nvPr/>
        </p:nvSpPr>
        <p:spPr>
          <a:xfrm>
            <a:off x="1051035" y="73577"/>
            <a:ext cx="6285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pperplate" panose="02000504000000020004" pitchFamily="2" charset="77"/>
              </a:rPr>
              <a:t>Cake Network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17821" y="-111211"/>
            <a:ext cx="9255282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Application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DCD33B-D908-A5A2-91E3-F6BAB98B6FCB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F580A-4BBC-6FFD-2CB9-2B24AFBE6D8E}"/>
              </a:ext>
            </a:extLst>
          </p:cNvPr>
          <p:cNvSpPr txBox="1"/>
          <p:nvPr/>
        </p:nvSpPr>
        <p:spPr>
          <a:xfrm>
            <a:off x="3331778" y="2721113"/>
            <a:ext cx="552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latin typeface="Copperplate" panose="02000504000000020004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Cake Network</a:t>
            </a:r>
            <a:endParaRPr lang="en-US" sz="4000" dirty="0">
              <a:solidFill>
                <a:srgbClr val="A8174D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184954" y="772719"/>
            <a:ext cx="582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Remaining Challenges</a:t>
            </a:r>
          </a:p>
          <a:p>
            <a:pPr algn="ctr"/>
            <a:endParaRPr lang="en-US" sz="3600" dirty="0">
              <a:latin typeface="Copperplate" panose="02000504000000020004" pitchFamily="2" charset="77"/>
            </a:endParaRP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2EA191-77F7-9F7A-CCA6-265E4C564CF6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4C183EA-2029-9CA4-A9FA-1C9AADA1622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If We Did It Again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Remnants</a:t>
            </a:r>
          </a:p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D3E9A1-35F0-6EAA-938B-2E199F1E43EF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CCDD30-F397-3EC8-40F7-0A309940D52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CFD64-6986-FB1E-B258-D81B4FC64CE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THE DEVELOPER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Introduction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Talking About Code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If We Did It Again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F9E05D5-C05C-4420-D75D-3B923E8D8D34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Introduction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What we did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Why we did it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Who we did it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EF7FDD2-1F15-1D3B-F06C-F8642B01CE0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14320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17789" y="790938"/>
            <a:ext cx="5585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r>
              <a:rPr lang="en-US" sz="2000" dirty="0">
                <a:latin typeface="Copperplate" panose="02000504000000020004" pitchFamily="2" charset="77"/>
              </a:rPr>
              <a:t>-how we did it-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5F1441-1DF5-8C5C-A5E0-4EA0B3CCFA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8CD1B4-7A49-DBA8-E0C9-408C946838C8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7FA936A-53B8-B7DD-68D3-26D903218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BFF9C6D-47F2-C28C-765B-9013A516E20C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D41B5ED-313D-CF33-866B-E9C6F2E97340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latin typeface="Copperplate" panose="02000504000000020004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  <a:latin typeface="Copperplate" panose="02000504000000020004" pitchFamily="2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08AF50-18FC-1A67-3BAC-F2B6EC6F360A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4FFAB354-CB33-C02A-8C36-2784C40D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17821" y="-111211"/>
            <a:ext cx="9156357" cy="70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Talking About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36D156-3E15-DAA6-EAAD-9009B190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A22FE0-73D1-9DBA-4251-33A6035E43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95096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153</Words>
  <Application>Microsoft Macintosh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24</cp:revision>
  <dcterms:created xsi:type="dcterms:W3CDTF">2022-08-26T14:41:36Z</dcterms:created>
  <dcterms:modified xsi:type="dcterms:W3CDTF">2022-08-27T12:23:19Z</dcterms:modified>
</cp:coreProperties>
</file>